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11/28/2016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Marketing Storyboard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Nate Bachmeier. </a:t>
            </a:r>
            <a:r>
              <a:rPr lang="en-US" dirty="0" err="1" smtClean="0"/>
              <a:t>Mrk</a:t>
            </a:r>
            <a:r>
              <a:rPr lang="en-US" dirty="0" smtClean="0"/>
              <a:t> 571 Marketing. November 28</a:t>
            </a:r>
            <a:r>
              <a:rPr lang="en-US" baseline="30000" dirty="0" smtClean="0"/>
              <a:t>th</a:t>
            </a:r>
            <a:r>
              <a:rPr lang="en-US" dirty="0" smtClean="0"/>
              <a:t> 2016.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1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Scene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3259018" cy="3636511"/>
          </a:xfrm>
        </p:spPr>
        <p:txBody>
          <a:bodyPr/>
          <a:lstStyle/>
          <a:p>
            <a:r>
              <a:rPr lang="en-US" dirty="0" smtClean="0"/>
              <a:t>Student: It’s just so frustrating, I don’t get it!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Teacher: It’s just so frustrating, why don’t they get it!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2228850"/>
            <a:ext cx="360045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93" y="4193058"/>
            <a:ext cx="3368536" cy="2093955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Fix This?!?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3621483" cy="3636511"/>
          </a:xfrm>
        </p:spPr>
        <p:txBody>
          <a:bodyPr/>
          <a:lstStyle/>
          <a:p>
            <a:r>
              <a:rPr lang="en-US" dirty="0" smtClean="0"/>
              <a:t>All of the knowledge is in the cloud, we only need method to access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241" y="2480131"/>
            <a:ext cx="4812699" cy="3378667"/>
          </a:xfrm>
          <a:prstGeom prst="rect">
            <a:avLst/>
          </a:prstGeom>
        </p:spPr>
      </p:pic>
      <p:pic>
        <p:nvPicPr>
          <p:cNvPr id="5" name="Fix 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8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 the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041612" cy="3636511"/>
          </a:xfrm>
        </p:spPr>
        <p:txBody>
          <a:bodyPr/>
          <a:lstStyle/>
          <a:p>
            <a:r>
              <a:rPr lang="en-US" dirty="0" smtClean="0"/>
              <a:t>Wouldn’t it be great if there was a portal for everyone?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One where all their questions around learning could be answered?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13" y="2410083"/>
            <a:ext cx="4286250" cy="30099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6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Unleash the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329937" cy="3636511"/>
          </a:xfrm>
        </p:spPr>
        <p:txBody>
          <a:bodyPr/>
          <a:lstStyle/>
          <a:p>
            <a:r>
              <a:rPr lang="en-US" dirty="0" smtClean="0"/>
              <a:t>Now with Renaissance Education Suite, everyone can find the answers to learning or teaching more efficiently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511" y="2651348"/>
            <a:ext cx="5324089" cy="330653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</TotalTime>
  <Words>85</Words>
  <Application>Microsoft Office PowerPoint</Application>
  <PresentationFormat>Widescreen</PresentationFormat>
  <Paragraphs>12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2</vt:lpstr>
      <vt:lpstr>Quotable</vt:lpstr>
      <vt:lpstr>Marketing Storyboard</vt:lpstr>
      <vt:lpstr>Opening Scene</vt:lpstr>
      <vt:lpstr>How Can We Fix This?!?</vt:lpstr>
      <vt:lpstr>Centralize the Knowledge</vt:lpstr>
      <vt:lpstr>Unleash the Power</vt:lpstr>
    </vt:vector>
  </TitlesOfParts>
  <Company>Virtual World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Storyboard</dc:title>
  <dc:creator>nate nate</dc:creator>
  <cp:lastModifiedBy>Nate Torious</cp:lastModifiedBy>
  <cp:revision>3</cp:revision>
  <dcterms:created xsi:type="dcterms:W3CDTF">2016-11-29T02:53:05Z</dcterms:created>
  <dcterms:modified xsi:type="dcterms:W3CDTF">2016-11-29T03:15:38Z</dcterms:modified>
</cp:coreProperties>
</file>